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31" d="100"/>
          <a:sy n="31" d="100"/>
        </p:scale>
        <p:origin x="557" y="19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7" Type="http://schemas.openxmlformats.org/officeDocument/2006/relationships/image" Target="../media/image13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1.png"/><Relationship Id="rId5" Type="http://schemas.openxmlformats.org/officeDocument/2006/relationships/image" Target="../media/image130.png"/><Relationship Id="rId4" Type="http://schemas.openxmlformats.org/officeDocument/2006/relationships/image" Target="../media/image11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13" Type="http://schemas.openxmlformats.org/officeDocument/2006/relationships/image" Target="../media/image140.png"/><Relationship Id="rId3" Type="http://schemas.openxmlformats.org/officeDocument/2006/relationships/image" Target="../media/image112.png"/><Relationship Id="rId7" Type="http://schemas.openxmlformats.org/officeDocument/2006/relationships/image" Target="../media/image134.png"/><Relationship Id="rId12" Type="http://schemas.openxmlformats.org/officeDocument/2006/relationships/image" Target="../media/image139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3.png"/><Relationship Id="rId11" Type="http://schemas.openxmlformats.org/officeDocument/2006/relationships/image" Target="../media/image138.png"/><Relationship Id="rId5" Type="http://schemas.openxmlformats.org/officeDocument/2006/relationships/image" Target="../media/image90.png"/><Relationship Id="rId10" Type="http://schemas.openxmlformats.org/officeDocument/2006/relationships/image" Target="../media/image137.png"/><Relationship Id="rId4" Type="http://schemas.openxmlformats.org/officeDocument/2006/relationships/image" Target="../media/image113.png"/><Relationship Id="rId9" Type="http://schemas.openxmlformats.org/officeDocument/2006/relationships/image" Target="../media/image13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png"/><Relationship Id="rId3" Type="http://schemas.openxmlformats.org/officeDocument/2006/relationships/image" Target="../media/image111.png"/><Relationship Id="rId7" Type="http://schemas.openxmlformats.org/officeDocument/2006/relationships/image" Target="../media/image142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1.png"/><Relationship Id="rId5" Type="http://schemas.openxmlformats.org/officeDocument/2006/relationships/image" Target="../media/image113.png"/><Relationship Id="rId10" Type="http://schemas.openxmlformats.org/officeDocument/2006/relationships/image" Target="../media/image144.png"/><Relationship Id="rId4" Type="http://schemas.openxmlformats.org/officeDocument/2006/relationships/image" Target="../media/image112.png"/><Relationship Id="rId9" Type="http://schemas.openxmlformats.org/officeDocument/2006/relationships/image" Target="../media/image14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3" Type="http://schemas.openxmlformats.org/officeDocument/2006/relationships/image" Target="../media/image146.png"/><Relationship Id="rId7" Type="http://schemas.openxmlformats.org/officeDocument/2006/relationships/image" Target="../media/image149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0.png"/><Relationship Id="rId5" Type="http://schemas.openxmlformats.org/officeDocument/2006/relationships/image" Target="../media/image148.png"/><Relationship Id="rId4" Type="http://schemas.openxmlformats.org/officeDocument/2006/relationships/image" Target="../media/image147.png"/><Relationship Id="rId9" Type="http://schemas.openxmlformats.org/officeDocument/2006/relationships/image" Target="../media/image15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5.png"/><Relationship Id="rId3" Type="http://schemas.openxmlformats.org/officeDocument/2006/relationships/image" Target="../media/image145.png"/><Relationship Id="rId7" Type="http://schemas.openxmlformats.org/officeDocument/2006/relationships/image" Target="../media/image154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0.png"/><Relationship Id="rId5" Type="http://schemas.openxmlformats.org/officeDocument/2006/relationships/image" Target="../media/image153.png"/><Relationship Id="rId4" Type="http://schemas.openxmlformats.org/officeDocument/2006/relationships/image" Target="../media/image146.png"/><Relationship Id="rId9" Type="http://schemas.openxmlformats.org/officeDocument/2006/relationships/image" Target="../media/image15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7" Type="http://schemas.openxmlformats.org/officeDocument/2006/relationships/image" Target="../media/image160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qrex.kro.kr/" TargetMode="External"/><Relationship Id="rId5" Type="http://schemas.openxmlformats.org/officeDocument/2006/relationships/image" Target="../media/image159.png"/><Relationship Id="rId4" Type="http://schemas.openxmlformats.org/officeDocument/2006/relationships/image" Target="../media/image15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6.png"/><Relationship Id="rId3" Type="http://schemas.openxmlformats.org/officeDocument/2006/relationships/image" Target="../media/image161.png"/><Relationship Id="rId7" Type="http://schemas.openxmlformats.org/officeDocument/2006/relationships/image" Target="../media/image165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4.png"/><Relationship Id="rId5" Type="http://schemas.openxmlformats.org/officeDocument/2006/relationships/image" Target="../media/image163.png"/><Relationship Id="rId4" Type="http://schemas.openxmlformats.org/officeDocument/2006/relationships/image" Target="../media/image162.png"/><Relationship Id="rId9" Type="http://schemas.openxmlformats.org/officeDocument/2006/relationships/image" Target="../media/image16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.png"/><Relationship Id="rId3" Type="http://schemas.openxmlformats.org/officeDocument/2006/relationships/image" Target="../media/image161.png"/><Relationship Id="rId7" Type="http://schemas.openxmlformats.org/officeDocument/2006/relationships/image" Target="../media/image170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9.png"/><Relationship Id="rId5" Type="http://schemas.openxmlformats.org/officeDocument/2006/relationships/image" Target="../media/image168.png"/><Relationship Id="rId10" Type="http://schemas.openxmlformats.org/officeDocument/2006/relationships/image" Target="../media/image173.png"/><Relationship Id="rId4" Type="http://schemas.openxmlformats.org/officeDocument/2006/relationships/image" Target="../media/image162.png"/><Relationship Id="rId9" Type="http://schemas.openxmlformats.org/officeDocument/2006/relationships/image" Target="../media/image17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png"/><Relationship Id="rId3" Type="http://schemas.openxmlformats.org/officeDocument/2006/relationships/image" Target="../media/image175.png"/><Relationship Id="rId7" Type="http://schemas.openxmlformats.org/officeDocument/2006/relationships/image" Target="../media/image179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8.png"/><Relationship Id="rId5" Type="http://schemas.openxmlformats.org/officeDocument/2006/relationships/image" Target="../media/image177.png"/><Relationship Id="rId10" Type="http://schemas.openxmlformats.org/officeDocument/2006/relationships/image" Target="../media/image182.png"/><Relationship Id="rId4" Type="http://schemas.openxmlformats.org/officeDocument/2006/relationships/image" Target="../media/image176.png"/><Relationship Id="rId9" Type="http://schemas.openxmlformats.org/officeDocument/2006/relationships/image" Target="../media/image18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18" Type="http://schemas.openxmlformats.org/officeDocument/2006/relationships/image" Target="../media/image34.png"/><Relationship Id="rId26" Type="http://schemas.openxmlformats.org/officeDocument/2006/relationships/image" Target="../media/image42.png"/><Relationship Id="rId3" Type="http://schemas.openxmlformats.org/officeDocument/2006/relationships/image" Target="../media/image19.png"/><Relationship Id="rId21" Type="http://schemas.openxmlformats.org/officeDocument/2006/relationships/image" Target="../media/image37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17" Type="http://schemas.openxmlformats.org/officeDocument/2006/relationships/image" Target="../media/image33.png"/><Relationship Id="rId25" Type="http://schemas.openxmlformats.org/officeDocument/2006/relationships/image" Target="../media/image41.png"/><Relationship Id="rId2" Type="http://schemas.openxmlformats.org/officeDocument/2006/relationships/image" Target="../media/image18.png"/><Relationship Id="rId16" Type="http://schemas.openxmlformats.org/officeDocument/2006/relationships/image" Target="../media/image32.png"/><Relationship Id="rId20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24" Type="http://schemas.openxmlformats.org/officeDocument/2006/relationships/image" Target="../media/image40.png"/><Relationship Id="rId5" Type="http://schemas.openxmlformats.org/officeDocument/2006/relationships/image" Target="../media/image21.png"/><Relationship Id="rId15" Type="http://schemas.openxmlformats.org/officeDocument/2006/relationships/image" Target="../media/image31.png"/><Relationship Id="rId23" Type="http://schemas.openxmlformats.org/officeDocument/2006/relationships/image" Target="../media/image39.png"/><Relationship Id="rId10" Type="http://schemas.openxmlformats.org/officeDocument/2006/relationships/image" Target="../media/image26.png"/><Relationship Id="rId19" Type="http://schemas.openxmlformats.org/officeDocument/2006/relationships/image" Target="../media/image35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Relationship Id="rId14" Type="http://schemas.openxmlformats.org/officeDocument/2006/relationships/image" Target="../media/image30.png"/><Relationship Id="rId22" Type="http://schemas.openxmlformats.org/officeDocument/2006/relationships/image" Target="../media/image38.png"/><Relationship Id="rId27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5.png"/><Relationship Id="rId18" Type="http://schemas.openxmlformats.org/officeDocument/2006/relationships/image" Target="../media/image60.png"/><Relationship Id="rId3" Type="http://schemas.openxmlformats.org/officeDocument/2006/relationships/image" Target="../media/image45.png"/><Relationship Id="rId21" Type="http://schemas.openxmlformats.org/officeDocument/2006/relationships/image" Target="../media/image63.png"/><Relationship Id="rId7" Type="http://schemas.openxmlformats.org/officeDocument/2006/relationships/image" Target="../media/image49.png"/><Relationship Id="rId12" Type="http://schemas.openxmlformats.org/officeDocument/2006/relationships/image" Target="../media/image54.png"/><Relationship Id="rId17" Type="http://schemas.openxmlformats.org/officeDocument/2006/relationships/image" Target="../media/image59.png"/><Relationship Id="rId2" Type="http://schemas.openxmlformats.org/officeDocument/2006/relationships/image" Target="../media/image44.png"/><Relationship Id="rId16" Type="http://schemas.openxmlformats.org/officeDocument/2006/relationships/image" Target="../media/image58.png"/><Relationship Id="rId20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11" Type="http://schemas.openxmlformats.org/officeDocument/2006/relationships/image" Target="../media/image53.png"/><Relationship Id="rId5" Type="http://schemas.openxmlformats.org/officeDocument/2006/relationships/image" Target="../media/image47.png"/><Relationship Id="rId15" Type="http://schemas.openxmlformats.org/officeDocument/2006/relationships/image" Target="../media/image57.png"/><Relationship Id="rId10" Type="http://schemas.openxmlformats.org/officeDocument/2006/relationships/image" Target="../media/image52.png"/><Relationship Id="rId19" Type="http://schemas.openxmlformats.org/officeDocument/2006/relationships/image" Target="../media/image61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Relationship Id="rId14" Type="http://schemas.openxmlformats.org/officeDocument/2006/relationships/image" Target="../media/image5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45.png"/><Relationship Id="rId7" Type="http://schemas.openxmlformats.org/officeDocument/2006/relationships/image" Target="../media/image68.png"/><Relationship Id="rId12" Type="http://schemas.openxmlformats.org/officeDocument/2006/relationships/image" Target="../media/image73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png"/><Relationship Id="rId11" Type="http://schemas.openxmlformats.org/officeDocument/2006/relationships/image" Target="../media/image72.png"/><Relationship Id="rId5" Type="http://schemas.openxmlformats.org/officeDocument/2006/relationships/image" Target="../media/image66.png"/><Relationship Id="rId10" Type="http://schemas.openxmlformats.org/officeDocument/2006/relationships/image" Target="../media/image71.png"/><Relationship Id="rId4" Type="http://schemas.openxmlformats.org/officeDocument/2006/relationships/image" Target="../media/image65.png"/><Relationship Id="rId9" Type="http://schemas.openxmlformats.org/officeDocument/2006/relationships/image" Target="../media/image7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13" Type="http://schemas.openxmlformats.org/officeDocument/2006/relationships/image" Target="../media/image81.png"/><Relationship Id="rId3" Type="http://schemas.openxmlformats.org/officeDocument/2006/relationships/image" Target="../media/image45.png"/><Relationship Id="rId7" Type="http://schemas.openxmlformats.org/officeDocument/2006/relationships/image" Target="../media/image75.png"/><Relationship Id="rId12" Type="http://schemas.openxmlformats.org/officeDocument/2006/relationships/image" Target="../media/image80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png"/><Relationship Id="rId11" Type="http://schemas.openxmlformats.org/officeDocument/2006/relationships/image" Target="../media/image79.png"/><Relationship Id="rId5" Type="http://schemas.openxmlformats.org/officeDocument/2006/relationships/image" Target="../media/image68.png"/><Relationship Id="rId10" Type="http://schemas.openxmlformats.org/officeDocument/2006/relationships/image" Target="../media/image78.png"/><Relationship Id="rId4" Type="http://schemas.openxmlformats.org/officeDocument/2006/relationships/image" Target="../media/image67.png"/><Relationship Id="rId9" Type="http://schemas.openxmlformats.org/officeDocument/2006/relationships/image" Target="../media/image77.png"/><Relationship Id="rId14" Type="http://schemas.openxmlformats.org/officeDocument/2006/relationships/image" Target="../media/image8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13" Type="http://schemas.openxmlformats.org/officeDocument/2006/relationships/image" Target="../media/image81.png"/><Relationship Id="rId3" Type="http://schemas.openxmlformats.org/officeDocument/2006/relationships/image" Target="../media/image45.png"/><Relationship Id="rId7" Type="http://schemas.openxmlformats.org/officeDocument/2006/relationships/image" Target="../media/image83.png"/><Relationship Id="rId12" Type="http://schemas.openxmlformats.org/officeDocument/2006/relationships/image" Target="../media/image80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png"/><Relationship Id="rId11" Type="http://schemas.openxmlformats.org/officeDocument/2006/relationships/image" Target="../media/image87.png"/><Relationship Id="rId5" Type="http://schemas.openxmlformats.org/officeDocument/2006/relationships/image" Target="../media/image68.png"/><Relationship Id="rId10" Type="http://schemas.openxmlformats.org/officeDocument/2006/relationships/image" Target="../media/image86.png"/><Relationship Id="rId4" Type="http://schemas.openxmlformats.org/officeDocument/2006/relationships/image" Target="../media/image67.png"/><Relationship Id="rId9" Type="http://schemas.openxmlformats.org/officeDocument/2006/relationships/image" Target="../media/image85.png"/><Relationship Id="rId14" Type="http://schemas.openxmlformats.org/officeDocument/2006/relationships/image" Target="../media/image8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13" Type="http://schemas.openxmlformats.org/officeDocument/2006/relationships/image" Target="../media/image100.png"/><Relationship Id="rId18" Type="http://schemas.openxmlformats.org/officeDocument/2006/relationships/image" Target="../media/image105.png"/><Relationship Id="rId3" Type="http://schemas.openxmlformats.org/officeDocument/2006/relationships/image" Target="../media/image90.png"/><Relationship Id="rId21" Type="http://schemas.openxmlformats.org/officeDocument/2006/relationships/image" Target="../media/image108.png"/><Relationship Id="rId7" Type="http://schemas.openxmlformats.org/officeDocument/2006/relationships/image" Target="../media/image94.png"/><Relationship Id="rId12" Type="http://schemas.openxmlformats.org/officeDocument/2006/relationships/image" Target="../media/image99.png"/><Relationship Id="rId17" Type="http://schemas.openxmlformats.org/officeDocument/2006/relationships/image" Target="../media/image104.png"/><Relationship Id="rId2" Type="http://schemas.openxmlformats.org/officeDocument/2006/relationships/image" Target="../media/image89.png"/><Relationship Id="rId16" Type="http://schemas.openxmlformats.org/officeDocument/2006/relationships/image" Target="../media/image103.png"/><Relationship Id="rId20" Type="http://schemas.openxmlformats.org/officeDocument/2006/relationships/image" Target="../media/image10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3.png"/><Relationship Id="rId11" Type="http://schemas.openxmlformats.org/officeDocument/2006/relationships/image" Target="../media/image98.png"/><Relationship Id="rId5" Type="http://schemas.openxmlformats.org/officeDocument/2006/relationships/image" Target="../media/image92.png"/><Relationship Id="rId15" Type="http://schemas.openxmlformats.org/officeDocument/2006/relationships/image" Target="../media/image102.png"/><Relationship Id="rId23" Type="http://schemas.openxmlformats.org/officeDocument/2006/relationships/image" Target="../media/image110.png"/><Relationship Id="rId10" Type="http://schemas.openxmlformats.org/officeDocument/2006/relationships/image" Target="../media/image97.png"/><Relationship Id="rId19" Type="http://schemas.openxmlformats.org/officeDocument/2006/relationships/image" Target="../media/image106.png"/><Relationship Id="rId4" Type="http://schemas.openxmlformats.org/officeDocument/2006/relationships/image" Target="../media/image91.png"/><Relationship Id="rId9" Type="http://schemas.openxmlformats.org/officeDocument/2006/relationships/image" Target="../media/image96.png"/><Relationship Id="rId14" Type="http://schemas.openxmlformats.org/officeDocument/2006/relationships/image" Target="../media/image101.png"/><Relationship Id="rId22" Type="http://schemas.openxmlformats.org/officeDocument/2006/relationships/image" Target="../media/image10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7" Type="http://schemas.openxmlformats.org/officeDocument/2006/relationships/image" Target="../media/image116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5.png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13" Type="http://schemas.openxmlformats.org/officeDocument/2006/relationships/image" Target="../media/image125.png"/><Relationship Id="rId3" Type="http://schemas.openxmlformats.org/officeDocument/2006/relationships/image" Target="../media/image112.png"/><Relationship Id="rId7" Type="http://schemas.openxmlformats.org/officeDocument/2006/relationships/image" Target="../media/image119.png"/><Relationship Id="rId12" Type="http://schemas.openxmlformats.org/officeDocument/2006/relationships/image" Target="../media/image124.png"/><Relationship Id="rId17" Type="http://schemas.openxmlformats.org/officeDocument/2006/relationships/image" Target="../media/image129.png"/><Relationship Id="rId2" Type="http://schemas.openxmlformats.org/officeDocument/2006/relationships/image" Target="../media/image111.png"/><Relationship Id="rId16" Type="http://schemas.openxmlformats.org/officeDocument/2006/relationships/image" Target="../media/image1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8.png"/><Relationship Id="rId11" Type="http://schemas.openxmlformats.org/officeDocument/2006/relationships/image" Target="../media/image123.png"/><Relationship Id="rId5" Type="http://schemas.openxmlformats.org/officeDocument/2006/relationships/image" Target="../media/image117.png"/><Relationship Id="rId15" Type="http://schemas.openxmlformats.org/officeDocument/2006/relationships/image" Target="../media/image127.png"/><Relationship Id="rId10" Type="http://schemas.openxmlformats.org/officeDocument/2006/relationships/image" Target="../media/image122.png"/><Relationship Id="rId4" Type="http://schemas.openxmlformats.org/officeDocument/2006/relationships/image" Target="../media/image113.png"/><Relationship Id="rId9" Type="http://schemas.openxmlformats.org/officeDocument/2006/relationships/image" Target="../media/image121.png"/><Relationship Id="rId14" Type="http://schemas.openxmlformats.org/officeDocument/2006/relationships/image" Target="../media/image1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10800000">
            <a:off x="-558800" y="7823200"/>
            <a:ext cx="2019300" cy="190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41200" y="2133600"/>
            <a:ext cx="6350000" cy="190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054100" y="-1549400"/>
            <a:ext cx="5588000" cy="5537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65200" y="6616700"/>
            <a:ext cx="4826000" cy="4775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08500" y="2768600"/>
            <a:ext cx="3594100" cy="3556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70000" y="3822700"/>
            <a:ext cx="2362200" cy="2362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55100" y="1587500"/>
            <a:ext cx="12052300" cy="8128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-2700000">
            <a:off x="2273300" y="1028700"/>
            <a:ext cx="4254500" cy="42545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303000" y="3479800"/>
            <a:ext cx="5994400" cy="2374900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38300" y="7696200"/>
            <a:ext cx="939800" cy="7239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463800" y="7708900"/>
            <a:ext cx="2527300" cy="7239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638300" y="8115300"/>
            <a:ext cx="914400" cy="8001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451100" y="8204200"/>
            <a:ext cx="2628900" cy="7239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638300" y="8610600"/>
            <a:ext cx="914400" cy="8001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463800" y="8661400"/>
            <a:ext cx="2857500" cy="13970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601200" y="5715000"/>
            <a:ext cx="8483600" cy="27432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524500" y="7772400"/>
            <a:ext cx="15049500" cy="8255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30300" y="-1028700"/>
            <a:ext cx="3822700" cy="37846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19100" y="444500"/>
            <a:ext cx="5842000" cy="533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65600" y="127000"/>
            <a:ext cx="1358900" cy="1257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43100" y="7874000"/>
            <a:ext cx="3822700" cy="37846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9700" y="2679700"/>
            <a:ext cx="15468600" cy="57658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25600" y="1346200"/>
            <a:ext cx="5295900" cy="13843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205200" y="8585200"/>
            <a:ext cx="2540000" cy="17018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30300" y="-1028700"/>
            <a:ext cx="3822700" cy="37846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19100" y="444500"/>
            <a:ext cx="5842000" cy="533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65600" y="127000"/>
            <a:ext cx="1358900" cy="1257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2700000">
            <a:off x="15316200" y="7518400"/>
            <a:ext cx="4775200" cy="47752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058900" y="2349500"/>
            <a:ext cx="3187700" cy="71501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98900" y="2413000"/>
            <a:ext cx="2755900" cy="699770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71100" y="2590800"/>
            <a:ext cx="3721100" cy="6667500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97700" y="2349500"/>
            <a:ext cx="2717800" cy="7150100"/>
          </a:xfrm>
          <a:prstGeom prst="rect">
            <a:avLst/>
          </a:prstGeom>
        </p:spPr>
      </p:pic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28700" y="2273300"/>
            <a:ext cx="2578100" cy="78740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154400" y="8585200"/>
            <a:ext cx="2616200" cy="1701800"/>
          </a:xfrm>
          <a:prstGeom prst="rect">
            <a:avLst/>
          </a:prstGeom>
        </p:spPr>
      </p:pic>
      <p:grpSp>
        <p:nvGrpSpPr>
          <p:cNvPr id="18" name="Group 1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600200" y="1155700"/>
            <a:ext cx="2908300" cy="14478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975100" y="419100"/>
            <a:ext cx="4013200" cy="25908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2700000">
            <a:off x="15316200" y="7518400"/>
            <a:ext cx="4775200" cy="4775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30300" y="-1028700"/>
            <a:ext cx="3822700" cy="37846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19100" y="444500"/>
            <a:ext cx="5842000" cy="533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65600" y="127000"/>
            <a:ext cx="1358900" cy="12573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90700" y="2679700"/>
            <a:ext cx="4635500" cy="63754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85000" y="3225800"/>
            <a:ext cx="10198100" cy="529590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00200" y="1155700"/>
            <a:ext cx="2908300" cy="14478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13200" y="419100"/>
            <a:ext cx="2705100" cy="25781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192500" y="8585200"/>
            <a:ext cx="2540000" cy="17018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22300" y="444500"/>
            <a:ext cx="5461000" cy="533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65600" y="127000"/>
            <a:ext cx="1346200" cy="12573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28600" y="7658100"/>
            <a:ext cx="3568700" cy="3162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71300" y="-508000"/>
            <a:ext cx="3086100" cy="3048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-2700000">
            <a:off x="15316200" y="7518400"/>
            <a:ext cx="4775200" cy="47752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27400" y="2108200"/>
            <a:ext cx="11620500" cy="76708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00200" y="863600"/>
            <a:ext cx="5905500" cy="13843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205200" y="8585200"/>
            <a:ext cx="2527300" cy="17018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47700" y="7924800"/>
            <a:ext cx="3467100" cy="30607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22300" y="444500"/>
            <a:ext cx="5461000" cy="533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65600" y="127000"/>
            <a:ext cx="1346200" cy="1257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34800" y="-863600"/>
            <a:ext cx="3263900" cy="28829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-2700000">
            <a:off x="15316200" y="7518400"/>
            <a:ext cx="4775200" cy="47752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08500" y="1778000"/>
            <a:ext cx="9271000" cy="80518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00200" y="660400"/>
            <a:ext cx="3098800" cy="16510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205200" y="8585200"/>
            <a:ext cx="2514600" cy="17018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47700" y="7924800"/>
            <a:ext cx="3467100" cy="30607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87400" y="444500"/>
            <a:ext cx="5080000" cy="533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65600" y="127000"/>
            <a:ext cx="1358900" cy="1257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05200" y="8585200"/>
            <a:ext cx="2527300" cy="1701800"/>
          </a:xfrm>
          <a:prstGeom prst="rect">
            <a:avLst/>
          </a:prstGeom>
        </p:spPr>
      </p:pic>
      <p:pic>
        <p:nvPicPr>
          <p:cNvPr id="7" name="그림 6" descr="스크린샷, 만화 영화, 애니메이션이(가) 표시된 사진&#10;&#10;AI 생성 콘텐츠는 정확하지 않을 수 있습니다.">
            <a:hlinkClick r:id="rId6"/>
            <a:extLst>
              <a:ext uri="{FF2B5EF4-FFF2-40B4-BE49-F238E27FC236}">
                <a16:creationId xmlns:a16="http://schemas.microsoft.com/office/drawing/2014/main" id="{83B03723-1F3C-2691-7993-C7E7AFC6FF27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1906" t="531" r="1062"/>
          <a:stretch>
            <a:fillRect/>
          </a:stretch>
        </p:blipFill>
        <p:spPr>
          <a:xfrm>
            <a:off x="1181100" y="1453908"/>
            <a:ext cx="15925800" cy="7379183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47700" y="7924800"/>
            <a:ext cx="3467100" cy="30607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47800" y="444500"/>
            <a:ext cx="3810000" cy="533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65600" y="127000"/>
            <a:ext cx="1346200" cy="1257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54200" y="2425700"/>
            <a:ext cx="14566900" cy="63119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57500" y="3556000"/>
            <a:ext cx="241300" cy="2413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57500" y="5245100"/>
            <a:ext cx="241300" cy="2413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57500" y="7048500"/>
            <a:ext cx="241300" cy="2413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10400" y="863600"/>
            <a:ext cx="4673600" cy="17145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205200" y="8585200"/>
            <a:ext cx="2527300" cy="17018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40100" y="3225800"/>
            <a:ext cx="12293600" cy="51689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47700" y="7924800"/>
            <a:ext cx="3467100" cy="30607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47800" y="444500"/>
            <a:ext cx="3810000" cy="533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65600" y="127000"/>
            <a:ext cx="1346200" cy="1257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0300" y="2171700"/>
            <a:ext cx="7721600" cy="70993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98600" y="3162300"/>
            <a:ext cx="215900" cy="2159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36100" y="2171700"/>
            <a:ext cx="7721600" cy="70993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98600" y="5346700"/>
            <a:ext cx="215900" cy="2159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98600" y="6972300"/>
            <a:ext cx="215900" cy="2159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48400" y="711200"/>
            <a:ext cx="5943600" cy="17145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192500" y="8585200"/>
            <a:ext cx="2552700" cy="17018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79600" y="2870200"/>
            <a:ext cx="7137400" cy="59436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53600" y="3162300"/>
            <a:ext cx="215900" cy="2159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53600" y="5334000"/>
            <a:ext cx="215900" cy="2159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53600" y="6959600"/>
            <a:ext cx="215900" cy="2159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121900" y="2870200"/>
            <a:ext cx="7061200" cy="59436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CBA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68800" y="8293100"/>
            <a:ext cx="2146300" cy="190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10800000">
            <a:off x="-165100" y="2133600"/>
            <a:ext cx="6121400" cy="190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200" y="774700"/>
            <a:ext cx="10972800" cy="10312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98600" y="-787400"/>
            <a:ext cx="5016500" cy="4965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98600" y="6159500"/>
            <a:ext cx="3594100" cy="3556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700000">
            <a:off x="-1485900" y="7200900"/>
            <a:ext cx="4254500" cy="4254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562100" y="1485900"/>
            <a:ext cx="9194800" cy="901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185900" y="8128000"/>
            <a:ext cx="3035300" cy="14859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700000">
            <a:off x="14236700" y="2463800"/>
            <a:ext cx="4254500" cy="42545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03700" y="1689100"/>
            <a:ext cx="1384300" cy="190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1000" y="-317500"/>
            <a:ext cx="10617200" cy="50673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300" y="3695700"/>
            <a:ext cx="2540000" cy="3251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4600" y="4699000"/>
            <a:ext cx="1511300" cy="1016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78100" y="5499100"/>
            <a:ext cx="1651000" cy="1066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205200" y="8039100"/>
            <a:ext cx="3911600" cy="38735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596900" y="-977900"/>
            <a:ext cx="4279900" cy="42418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08500" y="3708400"/>
            <a:ext cx="2552700" cy="32258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72200" y="4749800"/>
            <a:ext cx="2082800" cy="14732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197600" y="5461000"/>
            <a:ext cx="2108200" cy="7112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585200" y="3708400"/>
            <a:ext cx="2552700" cy="32258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248900" y="4749800"/>
            <a:ext cx="2768600" cy="14732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299700" y="5499100"/>
            <a:ext cx="1968500" cy="10668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2890500" y="3695700"/>
            <a:ext cx="2578100" cy="32385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4541500" y="4699000"/>
            <a:ext cx="1790700" cy="10160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4643100" y="5499100"/>
            <a:ext cx="2209800" cy="10668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76300" y="5791200"/>
            <a:ext cx="2552700" cy="32385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540000" y="6794500"/>
            <a:ext cx="2120900" cy="10033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616200" y="7556500"/>
            <a:ext cx="1739900" cy="711200"/>
          </a:xfrm>
          <a:prstGeom prst="rect">
            <a:avLst/>
          </a:prstGeom>
        </p:spPr>
      </p:pic>
      <p:grpSp>
        <p:nvGrpSpPr>
          <p:cNvPr id="22" name="Group 2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3" name="Picture 23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521200" y="5791200"/>
            <a:ext cx="2565400" cy="32385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184900" y="6845300"/>
            <a:ext cx="2387600" cy="14732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197600" y="7518400"/>
            <a:ext cx="965200" cy="7493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8585200" y="5791200"/>
            <a:ext cx="2552700" cy="32385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0248900" y="6845300"/>
            <a:ext cx="3454400" cy="14732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0350500" y="7594600"/>
            <a:ext cx="2095500" cy="10668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6078200" y="8585200"/>
            <a:ext cx="2794000" cy="17018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52700" y="7696200"/>
            <a:ext cx="3594100" cy="3556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2700000">
            <a:off x="-1485900" y="-3009900"/>
            <a:ext cx="5219700" cy="52197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660000">
            <a:off x="3530600" y="5803900"/>
            <a:ext cx="825500" cy="698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41300" y="444500"/>
            <a:ext cx="6210300" cy="5334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60800" y="6680200"/>
            <a:ext cx="330200" cy="3302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05300" y="6311900"/>
            <a:ext cx="1892300" cy="13208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865600" y="127000"/>
            <a:ext cx="1346200" cy="12573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13200" y="4267200"/>
            <a:ext cx="10058400" cy="1193800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62600" y="1955800"/>
            <a:ext cx="8166100" cy="33147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1320000">
            <a:off x="7620000" y="1206500"/>
            <a:ext cx="1295400" cy="11684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720000">
            <a:off x="6908800" y="723900"/>
            <a:ext cx="3124200" cy="2463800"/>
          </a:xfrm>
          <a:prstGeom prst="rect">
            <a:avLst/>
          </a:prstGeom>
        </p:spPr>
      </p:pic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216900" y="6680200"/>
            <a:ext cx="330200" cy="3302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661400" y="6311900"/>
            <a:ext cx="1905000" cy="1320800"/>
          </a:xfrm>
          <a:prstGeom prst="rect">
            <a:avLst/>
          </a:prstGeom>
        </p:spPr>
      </p:pic>
      <p:grpSp>
        <p:nvGrpSpPr>
          <p:cNvPr id="20" name="Group 2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1" name="Picture 2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2496800" y="6680200"/>
            <a:ext cx="330200" cy="3302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2941300" y="6311900"/>
            <a:ext cx="1892300" cy="13081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997200" y="8242300"/>
            <a:ext cx="11404600" cy="12446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356100" y="7112000"/>
            <a:ext cx="2120900" cy="8636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737600" y="7112000"/>
            <a:ext cx="2120900" cy="8636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992100" y="7112000"/>
            <a:ext cx="2120900" cy="8636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6916400" y="8610600"/>
            <a:ext cx="1524000" cy="17018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73200" y="7937500"/>
            <a:ext cx="3924300" cy="3886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2700000">
            <a:off x="-1485900" y="-3009900"/>
            <a:ext cx="5219700" cy="52197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31300" y="2260600"/>
            <a:ext cx="4394200" cy="17653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9800" y="939800"/>
            <a:ext cx="3759200" cy="39751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84200" y="444500"/>
            <a:ext cx="5461000" cy="533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081500" y="101600"/>
            <a:ext cx="1028700" cy="12573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17800" y="5473700"/>
            <a:ext cx="12852400" cy="38862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65500" y="7340600"/>
            <a:ext cx="12001500" cy="1625600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9000" y="5854700"/>
            <a:ext cx="1409700" cy="5715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17900" y="6451600"/>
            <a:ext cx="4711700" cy="11938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13100" y="6832600"/>
            <a:ext cx="190500" cy="1905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6103600" y="8585200"/>
            <a:ext cx="2730500" cy="17018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73200" y="7937500"/>
            <a:ext cx="3924300" cy="3886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2700000">
            <a:off x="-1485900" y="-3009900"/>
            <a:ext cx="5219700" cy="5219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84200" y="444500"/>
            <a:ext cx="5461000" cy="533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81500" y="101600"/>
            <a:ext cx="1028700" cy="1257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13000" y="647700"/>
            <a:ext cx="13462000" cy="86741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078200" y="8585200"/>
            <a:ext cx="2794000" cy="17018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03500" y="2247900"/>
            <a:ext cx="3683000" cy="18161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38800" y="4533900"/>
            <a:ext cx="6667500" cy="2247900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16400" y="7226300"/>
            <a:ext cx="9512300" cy="13462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629400" y="2247900"/>
            <a:ext cx="9055100" cy="17526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441700" y="952500"/>
            <a:ext cx="3759200" cy="11938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49600" y="1346200"/>
            <a:ext cx="165100" cy="1651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130800" y="9563100"/>
            <a:ext cx="7937500" cy="7239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73200" y="7937500"/>
            <a:ext cx="3924300" cy="3886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2700000">
            <a:off x="-1485900" y="-3009900"/>
            <a:ext cx="5219700" cy="5219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84200" y="444500"/>
            <a:ext cx="5461000" cy="533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81500" y="101600"/>
            <a:ext cx="1028700" cy="1257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13000" y="647700"/>
            <a:ext cx="13462000" cy="86741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090900" y="8585200"/>
            <a:ext cx="2781300" cy="17018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71800" y="2019300"/>
            <a:ext cx="6172200" cy="10033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74200" y="2159000"/>
            <a:ext cx="5689600" cy="1270000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44000" y="3771900"/>
            <a:ext cx="6172200" cy="45085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89300" y="3263900"/>
            <a:ext cx="5448300" cy="55245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441700" y="952500"/>
            <a:ext cx="3759200" cy="11938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49600" y="1346200"/>
            <a:ext cx="165100" cy="1651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451600" y="9486900"/>
            <a:ext cx="5410200" cy="7366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7400" y="7543800"/>
            <a:ext cx="4762500" cy="1435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2700000">
            <a:off x="15316200" y="7518400"/>
            <a:ext cx="4775200" cy="4775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200" y="3619500"/>
            <a:ext cx="1422400" cy="1739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000" y="5003800"/>
            <a:ext cx="4800600" cy="1422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94400" y="3619500"/>
            <a:ext cx="1485900" cy="17399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72200" y="4965700"/>
            <a:ext cx="5765800" cy="1092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49600" y="6172200"/>
            <a:ext cx="1498600" cy="17272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520700" y="-1193800"/>
            <a:ext cx="3467100" cy="34290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2800" y="1587500"/>
            <a:ext cx="4229100" cy="14986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741400" y="444500"/>
            <a:ext cx="4622800" cy="5334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081500" y="101600"/>
            <a:ext cx="1028700" cy="12573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991100" y="1600200"/>
            <a:ext cx="3479800" cy="17145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905000" y="4013200"/>
            <a:ext cx="3098800" cy="9525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076700" y="6578600"/>
            <a:ext cx="3263900" cy="9525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997700" y="3987800"/>
            <a:ext cx="3657600" cy="9525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2052300" y="4991100"/>
            <a:ext cx="5143500" cy="14351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1861800" y="3619500"/>
            <a:ext cx="1485900" cy="17399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2903200" y="3987800"/>
            <a:ext cx="3937000" cy="9525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004300" y="7416800"/>
            <a:ext cx="6108700" cy="18542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826500" y="6159500"/>
            <a:ext cx="1485900" cy="17399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9766300" y="6629400"/>
            <a:ext cx="5156200" cy="13843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6078200" y="8585200"/>
            <a:ext cx="2781300" cy="17018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30300" y="-1028700"/>
            <a:ext cx="3822700" cy="37846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19100" y="444500"/>
            <a:ext cx="5842000" cy="533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65600" y="127000"/>
            <a:ext cx="1358900" cy="1257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43100" y="7874000"/>
            <a:ext cx="3822700" cy="37846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9700" y="2590800"/>
            <a:ext cx="15468600" cy="6261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12900" y="1346200"/>
            <a:ext cx="2908300" cy="13843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595600" y="8610600"/>
            <a:ext cx="3492500" cy="17018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30300" y="-1028700"/>
            <a:ext cx="3822700" cy="37846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19100" y="444500"/>
            <a:ext cx="5842000" cy="533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65600" y="127000"/>
            <a:ext cx="1358900" cy="1257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43100" y="7874000"/>
            <a:ext cx="3822700" cy="3784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5600" y="2336800"/>
            <a:ext cx="15049500" cy="70739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09800" y="812800"/>
            <a:ext cx="5588000" cy="15113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090900" y="8585200"/>
            <a:ext cx="2781300" cy="17018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16800" y="1181100"/>
            <a:ext cx="4927600" cy="121920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05000" y="3746500"/>
            <a:ext cx="1219200" cy="12954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43300" y="3365500"/>
            <a:ext cx="3213100" cy="11557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505200" y="3784600"/>
            <a:ext cx="5067300" cy="2540000"/>
          </a:xfrm>
          <a:prstGeom prst="rect">
            <a:avLst/>
          </a:prstGeom>
        </p:spPr>
      </p:pic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05000" y="6388100"/>
            <a:ext cx="1219200" cy="12954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543300" y="6007100"/>
            <a:ext cx="4813300" cy="11684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505200" y="6426200"/>
            <a:ext cx="5422900" cy="2540000"/>
          </a:xfrm>
          <a:prstGeom prst="rect">
            <a:avLst/>
          </a:prstGeom>
        </p:spPr>
      </p:pic>
      <p:grpSp>
        <p:nvGrpSpPr>
          <p:cNvPr id="21" name="Group 2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2" name="Group 2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3" name="Picture 2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59900" y="3759200"/>
            <a:ext cx="1219200" cy="12954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010900" y="3403600"/>
            <a:ext cx="5562600" cy="10668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960100" y="3797300"/>
            <a:ext cx="4622800" cy="2540000"/>
          </a:xfrm>
          <a:prstGeom prst="rect">
            <a:avLst/>
          </a:prstGeom>
        </p:spPr>
      </p:pic>
      <p:grpSp>
        <p:nvGrpSpPr>
          <p:cNvPr id="26" name="Group 2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7" name="Picture 2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59900" y="6350000"/>
            <a:ext cx="1219200" cy="12954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998200" y="5969000"/>
            <a:ext cx="4813300" cy="11557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947400" y="6337300"/>
            <a:ext cx="5600700" cy="24638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사용자 지정</PresentationFormat>
  <Paragraphs>0</Paragraphs>
  <Slides>18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1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최수연</cp:lastModifiedBy>
  <cp:revision>2</cp:revision>
  <dcterms:created xsi:type="dcterms:W3CDTF">2006-08-16T00:00:00Z</dcterms:created>
  <dcterms:modified xsi:type="dcterms:W3CDTF">2025-12-11T04:35:51Z</dcterms:modified>
</cp:coreProperties>
</file>